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4"/>
    <p:restoredTop sz="96443"/>
  </p:normalViewPr>
  <p:slideViewPr>
    <p:cSldViewPr>
      <p:cViewPr varScale="1">
        <p:scale>
          <a:sx n="47" d="100"/>
          <a:sy n="47" d="100"/>
        </p:scale>
        <p:origin x="2220" y="6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9FA72-D851-424C-893E-0074CA5B69C5}" type="datetimeFigureOut">
              <a:rPr lang="es-ES_tradnl" smtClean="0"/>
              <a:t>24/05/2019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952FB-2467-CB49-A431-8DCDEBDCAB0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24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952FB-2467-CB49-A431-8DCDEBDCAB0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72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045E-109F-45F4-89FF-DB380A5DE053}" type="datetimeFigureOut">
              <a:rPr lang="es-ES" smtClean="0"/>
              <a:pPr/>
              <a:t>24/05/2019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2F85-DDE8-4AEB-8FF5-F83EF4C63D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045E-109F-45F4-89FF-DB380A5DE053}" type="datetimeFigureOut">
              <a:rPr lang="es-ES" smtClean="0"/>
              <a:pPr/>
              <a:t>24/05/2019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2F85-DDE8-4AEB-8FF5-F83EF4C63D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045E-109F-45F4-89FF-DB380A5DE053}" type="datetimeFigureOut">
              <a:rPr lang="es-ES" smtClean="0"/>
              <a:pPr/>
              <a:t>24/05/2019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2F85-DDE8-4AEB-8FF5-F83EF4C63D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045E-109F-45F4-89FF-DB380A5DE053}" type="datetimeFigureOut">
              <a:rPr lang="es-ES" smtClean="0"/>
              <a:pPr/>
              <a:t>24/05/2019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2F85-DDE8-4AEB-8FF5-F83EF4C63D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045E-109F-45F4-89FF-DB380A5DE053}" type="datetimeFigureOut">
              <a:rPr lang="es-ES" smtClean="0"/>
              <a:pPr/>
              <a:t>24/05/2019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2F85-DDE8-4AEB-8FF5-F83EF4C63D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045E-109F-45F4-89FF-DB380A5DE053}" type="datetimeFigureOut">
              <a:rPr lang="es-ES" smtClean="0"/>
              <a:pPr/>
              <a:t>24/05/2019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2F85-DDE8-4AEB-8FF5-F83EF4C63D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045E-109F-45F4-89FF-DB380A5DE053}" type="datetimeFigureOut">
              <a:rPr lang="es-ES" smtClean="0"/>
              <a:pPr/>
              <a:t>24/05/2019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2F85-DDE8-4AEB-8FF5-F83EF4C63D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045E-109F-45F4-89FF-DB380A5DE053}" type="datetimeFigureOut">
              <a:rPr lang="es-ES" smtClean="0"/>
              <a:pPr/>
              <a:t>24/05/2019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2F85-DDE8-4AEB-8FF5-F83EF4C63D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045E-109F-45F4-89FF-DB380A5DE053}" type="datetimeFigureOut">
              <a:rPr lang="es-ES" smtClean="0"/>
              <a:pPr/>
              <a:t>24/05/2019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2F85-DDE8-4AEB-8FF5-F83EF4C63D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045E-109F-45F4-89FF-DB380A5DE053}" type="datetimeFigureOut">
              <a:rPr lang="es-ES" smtClean="0"/>
              <a:pPr/>
              <a:t>24/05/2019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2F85-DDE8-4AEB-8FF5-F83EF4C63D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045E-109F-45F4-89FF-DB380A5DE053}" type="datetimeFigureOut">
              <a:rPr lang="es-ES" smtClean="0"/>
              <a:pPr/>
              <a:t>24/05/2019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2F85-DDE8-4AEB-8FF5-F83EF4C63D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4045E-109F-45F4-89FF-DB380A5DE053}" type="datetimeFigureOut">
              <a:rPr lang="es-ES" smtClean="0"/>
              <a:pPr/>
              <a:t>24/05/2019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F2F85-DDE8-4AEB-8FF5-F83EF4C63D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509120" y="322480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Colegiado del Col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de Gipuzkoa </a:t>
            </a:r>
          </a:p>
        </p:txBody>
      </p:sp>
      <p:sp>
        <p:nvSpPr>
          <p:cNvPr id="6" name="4 CuadroTexto"/>
          <p:cNvSpPr txBox="1"/>
          <p:nvPr/>
        </p:nvSpPr>
        <p:spPr>
          <a:xfrm>
            <a:off x="4869160" y="5169024"/>
            <a:ext cx="173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/>
              <a:t>BQT437XX</a:t>
            </a:r>
            <a:r>
              <a:rPr lang="es-ES"/>
              <a:t> </a:t>
            </a:r>
            <a:endParaRPr lang="es-E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8</Words>
  <Application>Microsoft Office PowerPoint</Application>
  <PresentationFormat>A4 (210 x 297 mm)</PresentationFormat>
  <Paragraphs>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 Villalba</dc:creator>
  <cp:lastModifiedBy>Bixen Larrañeta</cp:lastModifiedBy>
  <cp:revision>78</cp:revision>
  <dcterms:created xsi:type="dcterms:W3CDTF">2013-11-07T08:09:15Z</dcterms:created>
  <dcterms:modified xsi:type="dcterms:W3CDTF">2019-05-24T09:19:11Z</dcterms:modified>
</cp:coreProperties>
</file>